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 Mono SemiBold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MonoSemiBold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SemiBold-italic.fntdata"/><Relationship Id="rId25" Type="http://schemas.openxmlformats.org/officeDocument/2006/relationships/font" Target="fonts/RobotoMonoSemiBold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RobotoMono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22927484a9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22927484a9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22927484a9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22927484a9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Created by Hak5 for rubber ducky. Show specifics such as delays.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2927484a9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22927484a9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Troubleshoot scripts with different delay times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22927484a9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22927484a9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serious implications of the wifi duck include remote access that can give attackers more versatility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22927484a9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22927484a9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Establishes a UDP connection with the specified IP over port whatever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22927484a9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22927484a9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22927484a9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22927484a9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Sets up a tcp connection with the specified ip address and port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22927484a9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22927484a9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ports by default and approve usage from certain devices over specific ports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scripts with serious implications that I ran required admin </a:t>
            </a:r>
            <a:r>
              <a:rPr lang="en"/>
              <a:t>privileges</a:t>
            </a:r>
            <a:r>
              <a:rPr lang="en"/>
              <a:t> so following the policy of least privileged access will help limit what an attacker can do with the wifi duck.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you could see, the automated scripts run very fast and the </a:t>
            </a:r>
            <a:r>
              <a:rPr lang="en"/>
              <a:t>speed</a:t>
            </a:r>
            <a:r>
              <a:rPr lang="en"/>
              <a:t> of keyboard input is way beyond what a human is capable of so setting up alerts that can catch suspiciously fast keyboard input could help catch these devices in action.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9bf1bcde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9bf1bcde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22927484a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22927484a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22927484a9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22927484a9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2927484a9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22927484a9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 Micro is an atmega32u4 for usb power and informations transfer and d1 mini is a wifi controller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22927484a9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22927484a9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2927484a9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22927484a9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discussing the issues that came up with the different prototypes.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Soldering </a:t>
            </a:r>
            <a:r>
              <a:rPr lang="en"/>
              <a:t>problems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surge on USB hub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22927484a9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22927484a9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1 on the left. Soldered together but the pro micro had trouble flashing the software.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Flashed Version 2 before soldering but then found out my usb hub was giving me issues with power surges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2927484a9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22927484a9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version looks neat and great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Soldered the boards too close and had to use solder pump to make space for my usb cable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22927484a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22927484a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picture shows the #include HID.h which is what mimics a keyboard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Configure the development boards and their port under tools and flash the software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qRrfRFNCnv1ZHdl2nHCySaFmVwv-i_yz/view" TargetMode="External"/><Relationship Id="rId4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rive.google.com/file/d/1lTqTF3WwvRFCA8zGgaM83CACIz3sFReA/view" TargetMode="External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SpacehuhnTech/WiFiDuck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oshwlab.com/Spacehuhn/wifi-duck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MXI1SfOkZuQvjskBJeWKgi-53nxVeusr/view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jpg"/><Relationship Id="rId4" Type="http://schemas.openxmlformats.org/officeDocument/2006/relationships/image" Target="../media/image2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4294967295" type="subTitle"/>
          </p:nvPr>
        </p:nvSpPr>
        <p:spPr>
          <a:xfrm>
            <a:off x="250350" y="10497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Drew Newton</a:t>
            </a:r>
            <a:endParaRPr sz="1400">
              <a:solidFill>
                <a:schemeClr val="lt1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2668225" y="240650"/>
            <a:ext cx="3750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Remote Code Execution with Wifi Duck</a:t>
            </a:r>
            <a:endParaRPr sz="2100">
              <a:solidFill>
                <a:schemeClr val="lt1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Connecting</a:t>
            </a:r>
            <a:endParaRPr/>
          </a:p>
        </p:txBody>
      </p:sp>
      <p:pic>
        <p:nvPicPr>
          <p:cNvPr id="198" name="Google Shape;1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7900" y="1307850"/>
            <a:ext cx="3092654" cy="35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2"/>
          <p:cNvSpPr txBox="1"/>
          <p:nvPr/>
        </p:nvSpPr>
        <p:spPr>
          <a:xfrm>
            <a:off x="528500" y="1623275"/>
            <a:ext cx="3189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Wemos D1 mini establishes a wifi network that you can connect to with your attacking device.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Ducky Script </a:t>
            </a:r>
            <a:endParaRPr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868075" y="1539225"/>
            <a:ext cx="2142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Ducky Script was created by Hak5 for use with the USB Rubber Ducky and has been </a:t>
            </a:r>
            <a:r>
              <a:rPr lang="en"/>
              <a:t>integrated</a:t>
            </a:r>
            <a:r>
              <a:rPr lang="en"/>
              <a:t> with the Wifi Duck. </a:t>
            </a:r>
            <a:endParaRPr/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8375" y="1476475"/>
            <a:ext cx="5828526" cy="3036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  <p:pic>
        <p:nvPicPr>
          <p:cNvPr id="212" name="Google Shape;2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900" y="1403600"/>
            <a:ext cx="3765660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10" y="1403600"/>
            <a:ext cx="4487015" cy="2863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Reverse Shell Demo: Windows</a:t>
            </a:r>
            <a:endParaRPr/>
          </a:p>
        </p:txBody>
      </p:sp>
      <p:pic>
        <p:nvPicPr>
          <p:cNvPr id="219" name="Google Shape;219;p25" title="Windows_shell - 167960457892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8413" y="1431925"/>
            <a:ext cx="6277066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Reverse Shell Ducky Script: Windows</a:t>
            </a:r>
            <a:endParaRPr/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8839200" cy="2392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Reverse Shell Demo: Linux</a:t>
            </a:r>
            <a:endParaRPr/>
          </a:p>
        </p:txBody>
      </p:sp>
      <p:pic>
        <p:nvPicPr>
          <p:cNvPr id="231" name="Google Shape;231;p27" title="Reverse Shell - 1679592426863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0950" y="13078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Reverse Shell Ducky Script Linux</a:t>
            </a:r>
            <a:endParaRPr/>
          </a:p>
        </p:txBody>
      </p:sp>
      <p:pic>
        <p:nvPicPr>
          <p:cNvPr id="237" name="Google Shape;2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6300" y="1307850"/>
            <a:ext cx="5431406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</a:t>
            </a:r>
            <a:endParaRPr/>
          </a:p>
        </p:txBody>
      </p:sp>
      <p:sp>
        <p:nvSpPr>
          <p:cNvPr id="243" name="Google Shape;243;p29"/>
          <p:cNvSpPr txBox="1"/>
          <p:nvPr>
            <p:ph idx="1" type="body"/>
          </p:nvPr>
        </p:nvSpPr>
        <p:spPr>
          <a:xfrm>
            <a:off x="910550" y="1567550"/>
            <a:ext cx="3510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USB policies for devices used in network.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Group policies that would limit the access of most users.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Limiting typing speeds.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0525" y="1567550"/>
            <a:ext cx="3725374" cy="279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 and good luck to everyone!</a:t>
            </a:r>
            <a:endParaRPr/>
          </a:p>
        </p:txBody>
      </p:sp>
      <p:sp>
        <p:nvSpPr>
          <p:cNvPr id="250" name="Google Shape;250;p30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Drew Newton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Wifi Duck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36675" y="1367350"/>
            <a:ext cx="3190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Modified USB Rubber Ducky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Designed to be recognized as a keyboard so that whatever device it is connected to trusts it implicitly and allows keystroke input.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My own personal Raspberry Pi projects were what really led me to this course so I </a:t>
            </a:r>
            <a:r>
              <a:rPr lang="en"/>
              <a:t>thought</a:t>
            </a:r>
            <a:r>
              <a:rPr lang="en"/>
              <a:t> it would be fitting to make a little hacking gadget as my final project to close out the class!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2200" y="1152487"/>
            <a:ext cx="5299175" cy="334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Designing My Duck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32125" y="1567550"/>
            <a:ext cx="3578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https://github.com/SpacehuhnTech/WiFiDuck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3500" y="1480475"/>
            <a:ext cx="4625726" cy="308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Boards</a:t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200" y="1567538"/>
            <a:ext cx="4566227" cy="255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9400" y="1567550"/>
            <a:ext cx="4074527" cy="255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Printed Circuit Board vs. Development Board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632325" y="1567550"/>
            <a:ext cx="3001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PCBs are compact and </a:t>
            </a:r>
            <a:r>
              <a:rPr lang="en"/>
              <a:t>sleek</a:t>
            </a:r>
            <a:r>
              <a:rPr lang="en"/>
              <a:t> but must be made to order and require soldering to make the proper connections.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Using a breadboard is easy but clunky and difficult to use discreetly.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exact PCB schematics that I used can be found here: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https://oshwlab.com/Spacehuhn/wifi-duck</a:t>
            </a:r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2625" y="1307850"/>
            <a:ext cx="3513775" cy="176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89138" y="3185250"/>
            <a:ext cx="2780760" cy="176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Soldering</a:t>
            </a:r>
            <a:r>
              <a:rPr lang="en"/>
              <a:t> </a:t>
            </a:r>
            <a:endParaRPr/>
          </a:p>
        </p:txBody>
      </p:sp>
      <p:pic>
        <p:nvPicPr>
          <p:cNvPr id="170" name="Google Shape;170;p18" title="Soldering2 - 167952817079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8825" y="13078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Prototypes and Construction Issues</a:t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950" y="1488550"/>
            <a:ext cx="3530852" cy="353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4752" y="1488550"/>
            <a:ext cx="3530849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Product</a:t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813" y="1342300"/>
            <a:ext cx="3530849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9062" y="1342300"/>
            <a:ext cx="3529125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IDE </a:t>
            </a:r>
            <a:endParaRPr/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5750" y="3185951"/>
            <a:ext cx="4560649" cy="176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5750" y="1277725"/>
            <a:ext cx="4560649" cy="171103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1"/>
          <p:cNvSpPr txBox="1"/>
          <p:nvPr/>
        </p:nvSpPr>
        <p:spPr>
          <a:xfrm>
            <a:off x="377500" y="1628000"/>
            <a:ext cx="3024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HID, or Human Interface Device configuration in the atmega source code is how the Wifi Duck tells the operating system that it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should be recognized as a keyboard.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